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93" r:id="rId3"/>
    <p:sldId id="994" r:id="rId4"/>
    <p:sldId id="998" r:id="rId5"/>
    <p:sldId id="1000" r:id="rId6"/>
    <p:sldId id="999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I’m Liu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文文来到了新的学校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认识了新的同学。听录音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将图片中的人物标上序号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1.jpg" descr="id:21474908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3827" y="1628800"/>
            <a:ext cx="4650399" cy="2880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5157192"/>
            <a:ext cx="1371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 Tao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27054" y="5157192"/>
            <a:ext cx="1233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Su Hai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931823" y="5213814"/>
            <a:ext cx="1771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 Ling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887294" y="162880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27054" y="206084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61115" y="2950356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3352"/>
            <a:ext cx="11485848" cy="438581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判断下列短语或句子是否和听到的内容相符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6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6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Yang.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6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t1.jpg" descr="id:21474908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4054" y="1601368"/>
            <a:ext cx="522344" cy="522344"/>
          </a:xfrm>
          <a:prstGeom prst="rect">
            <a:avLst/>
          </a:prstGeom>
        </p:spPr>
      </p:pic>
      <p:pic>
        <p:nvPicPr>
          <p:cNvPr id="4" name="xbt2.jpg" descr="id:21474908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40680" y="1619656"/>
            <a:ext cx="530390" cy="530390"/>
          </a:xfrm>
          <a:prstGeom prst="rect">
            <a:avLst/>
          </a:prstGeom>
        </p:spPr>
      </p:pic>
      <p:pic>
        <p:nvPicPr>
          <p:cNvPr id="5" name="r32a.jpg" descr="id:21474908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7725" y="2276872"/>
            <a:ext cx="540947" cy="540947"/>
          </a:xfrm>
          <a:prstGeom prst="rect">
            <a:avLst/>
          </a:prstGeom>
        </p:spPr>
      </p:pic>
      <p:pic>
        <p:nvPicPr>
          <p:cNvPr id="6" name="r32a.jpg" descr="id:21474908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1" y="3032069"/>
            <a:ext cx="540947" cy="540947"/>
          </a:xfrm>
          <a:prstGeom prst="rect">
            <a:avLst/>
          </a:prstGeom>
        </p:spPr>
      </p:pic>
      <p:pic>
        <p:nvPicPr>
          <p:cNvPr id="7" name="r32a.jpg" descr="id:21474908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3099" y="3752149"/>
            <a:ext cx="540947" cy="540947"/>
          </a:xfrm>
          <a:prstGeom prst="rect">
            <a:avLst/>
          </a:prstGeom>
        </p:spPr>
      </p:pic>
      <p:pic>
        <p:nvPicPr>
          <p:cNvPr id="8" name="r32a.jpg" descr="id:21474908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1329" y="4616245"/>
            <a:ext cx="540947" cy="54094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354869" y="2302284"/>
            <a:ext cx="1771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 Ling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354869" y="3076084"/>
            <a:ext cx="2532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Hi, Wang Bing.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354869" y="3841884"/>
            <a:ext cx="2300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She is Su Hai.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354869" y="4581128"/>
            <a:ext cx="2456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 Liu Hai.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81" y="2207514"/>
            <a:ext cx="598576" cy="64542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343" y="3693620"/>
            <a:ext cx="645422" cy="69747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70" y="2999602"/>
            <a:ext cx="598576" cy="64542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538" y="4471011"/>
            <a:ext cx="645422" cy="69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0926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选择最恰当的应答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将序号填入括号内。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386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Tom.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386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I’m Nancy.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Nancy.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386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Mike.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386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 I’m happy.	B. Hi. I’m Helen.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7982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45420" y="2451309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7988" y="3751588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638" y="30865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539084" y="1798228"/>
            <a:ext cx="1948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Hello, Tom.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543478" y="2492896"/>
            <a:ext cx="2877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Hello. I’m Nancy.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565119" y="3114002"/>
            <a:ext cx="2066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Hello, Mike.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591630" y="3717032"/>
            <a:ext cx="29674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 I’m Su Hai.</a:t>
            </a:r>
            <a:endParaRPr lang="zh-CN" altLang="zh-CN" sz="13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51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457827"/>
            <a:ext cx="11485848" cy="362735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听力题</a:t>
            </a:r>
            <a:endParaRPr lang="zh-CN" altLang="zh-CN" sz="13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听力遇到生词，可以采用排除法，在第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题中，我们听到的是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Su Hai.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。在和别人打招呼并介绍自己，因此对方的回答也要与之相匹配。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Helen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是一个人名，就直接选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B,A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中有生词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happy,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可以直接略过。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happy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高兴的</a:t>
            </a:r>
            <a:r>
              <a:rPr lang="en-US" altLang="zh-CN" b="1" dirty="0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10" y="1439539"/>
            <a:ext cx="2232248" cy="75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4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8070" y="1574076"/>
            <a:ext cx="10117696" cy="8653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2464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将所缺内容的序号填入空白处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Nice to meet 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Nice to meet you too.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</a:p>
          <a:p>
            <a:pPr lvl="0"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/>
              <a:t>A</a:t>
            </a:r>
            <a:r>
              <a:rPr lang="zh-CN" altLang="zh-CN" dirty="0"/>
              <a:t>：</a:t>
            </a:r>
            <a:r>
              <a:rPr lang="en-US" altLang="zh-CN" dirty="0"/>
              <a:t> We are friends</a:t>
            </a:r>
            <a:r>
              <a:rPr lang="zh-CN" altLang="zh-CN" dirty="0"/>
              <a:t>（朋友）</a:t>
            </a:r>
            <a:r>
              <a:rPr lang="en-US" altLang="zh-CN" dirty="0"/>
              <a:t> now.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1018070" y="1556792"/>
            <a:ext cx="101897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 I’m Liu Tao.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B. I’m Amy.               C. Hello,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8760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Hi. I’m Liu Tao. Nice to meet you.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Liu Tao. Nice to meet you too. I’m Amy.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are friends now.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90750" y="45253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90750" y="51571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59302" y="51826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87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423</Words>
  <Application>Microsoft Office PowerPoint</Application>
  <PresentationFormat>自定义</PresentationFormat>
  <Paragraphs>60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2025-06-30T06:48:07Z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